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6" r:id="rId4"/>
    <p:sldId id="995" r:id="rId5"/>
    <p:sldId id="994" r:id="rId6"/>
    <p:sldId id="991" r:id="rId7"/>
    <p:sldId id="992" r:id="rId8"/>
    <p:sldId id="997" r:id="rId9"/>
    <p:sldId id="993" r:id="rId10"/>
    <p:sldId id="99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do</a:t>
            </a:r>
            <a:r>
              <a:rPr lang="zh-CN" altLang="en-US" sz="52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咖啡馆每天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点营业，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点学生有八折优惠。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“after 10 a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点后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学生不能进入咖啡馆，原文未提及；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“Students who come early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早来的学生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能享受优惠，即更低价格，符合文意；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“Students cannot eat lunch here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学生不能在这吃午餐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与每天营业到下午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点矛盾，故选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63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19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65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908720"/>
            <a:ext cx="529463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818" y="3124125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you going to put all these things, Gregory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eating in the garden when it’s hot, Angelika, so this table’s going outside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thought it was for your dining room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already got a table in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this little light to go on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78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That’ll look good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the same </a:t>
            </a:r>
            <a:r>
              <a:rPr lang="en-US" altLang="zh-CN" sz="26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curtains already in there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true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get something to go in your bathroom too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mirror, maybe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wooden chair, actually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it’ll look good next to the bath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 idea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about your bedroom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thought about putting this bookcase in there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think this little cupboard will look nicer than the bookcase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space in the living room, a perfect place for the bookcase, you know, under the mirror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5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 good idea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do you think the kitchen’s a good place to put this clock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 present for my parents, actually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there’s lots of light there, so why don’t you put the mirror in there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7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You will hear Gregory talking to Angelika about some things he has bought for his new house. What is he going to put in each place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5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garden 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dining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095206" y="2337261"/>
            <a:ext cx="525658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Bookcase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clock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Cupboard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curtains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Lamp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mirror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table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816" y="2827298"/>
            <a:ext cx="569218" cy="5692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3501008"/>
            <a:ext cx="569218" cy="5692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598" y="4099262"/>
            <a:ext cx="569218" cy="5692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660" y="4737209"/>
            <a:ext cx="569218" cy="5692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669" y="5358064"/>
            <a:ext cx="569218" cy="5692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262558" y="2242206"/>
            <a:ext cx="11376115" cy="37895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31671" y="28512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341172" y="3509634"/>
            <a:ext cx="463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82621" y="41275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657028" y="47516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974158" y="539963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89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025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65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36712"/>
            <a:ext cx="737616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707407"/>
            <a:ext cx="806489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Cristina says she might miss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meeting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Cristina wants to change the time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tomorrow’s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Cristina is telling Molly not to wait for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her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we74.jpg" descr="id:2147496587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5752" y="2490204"/>
            <a:ext cx="3307238" cy="34808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10630" y="2798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4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Cristina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说会迟到，大概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到，让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不用等她直接开始会议。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“might miss the meeting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可能错过会议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与原文不符，她只是迟到不是错过；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“change the time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更改时间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文中未提及；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“telling Molly not to wait for 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不用等她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4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café is closed to students after 10 a.m.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Students who come early get lower prices.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Students cannot eat lunch here every 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06974" y="3127608"/>
            <a:ext cx="587537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071245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daily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discount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10.00 a.m.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256" y="11113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5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541</Words>
  <Application>Microsoft Office PowerPoint</Application>
  <PresentationFormat>自定义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2025-05-26T09:41:26Z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